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634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3154" y="7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39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488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9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861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46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02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5687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239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08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70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390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F7176-14CF-462E-AD26-74CCC76759C3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6F4BD-1536-4A25-9148-0A96DA46F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6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25D40A-BFE4-9295-A9FF-76542693A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42444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3B4C8A3-2AB7-3F19-E8A5-3687BCEBE7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1546"/>
            <a:ext cx="6858000" cy="42444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01DB494-1CBF-FF15-F302-DEBFB2E392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82" y="4244454"/>
            <a:ext cx="3186752" cy="14160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C070F9-BF90-1219-1843-0D6249F06F62}"/>
              </a:ext>
            </a:extLst>
          </p:cNvPr>
          <p:cNvSpPr txBox="1"/>
          <p:nvPr/>
        </p:nvSpPr>
        <p:spPr>
          <a:xfrm>
            <a:off x="3077570" y="4456167"/>
            <a:ext cx="4190035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b="1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САНКТ-ПЕТЕРБУРГ</a:t>
            </a:r>
            <a:endParaRPr lang="ru-RU" sz="1400" dirty="0">
              <a:solidFill>
                <a:srgbClr val="26344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b="1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26 октября (понедельник) 2026</a:t>
            </a:r>
            <a:endParaRPr lang="ru-RU" sz="1400" dirty="0">
              <a:solidFill>
                <a:srgbClr val="26344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b="1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Санкт-Петербургский дом национальностей</a:t>
            </a:r>
            <a:endParaRPr lang="ru-RU" sz="1400" dirty="0">
              <a:solidFill>
                <a:srgbClr val="26344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ул. Моховая, д. 15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5A0A64-0899-28F4-E1B5-4A665AF10BCD}"/>
              </a:ext>
            </a:extLst>
          </p:cNvPr>
          <p:cNvSpPr/>
          <p:nvPr/>
        </p:nvSpPr>
        <p:spPr>
          <a:xfrm>
            <a:off x="147587" y="137160"/>
            <a:ext cx="6581274" cy="9638898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Picture background">
            <a:extLst>
              <a:ext uri="{FF2B5EF4-FFF2-40B4-BE49-F238E27FC236}">
                <a16:creationId xmlns:a16="http://schemas.microsoft.com/office/drawing/2014/main" id="{4A59E6DC-592D-F43B-58D5-DA0B111B12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70" y="4555645"/>
            <a:ext cx="63859" cy="7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7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151EE-A309-57F4-62E6-BA5D18446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8389A6-1F17-A783-C62D-7B4079C46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8661" b="19697"/>
          <a:stretch>
            <a:fillRect/>
          </a:stretch>
        </p:blipFill>
        <p:spPr>
          <a:xfrm>
            <a:off x="0" y="0"/>
            <a:ext cx="6858000" cy="39215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D27382-D9AA-F62D-DAFE-A4253A588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010"/>
            <a:ext cx="6858000" cy="449199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09569B-A18E-FBEC-829E-A82DDA2F6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8" y="3943140"/>
            <a:ext cx="3186752" cy="14160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0B3A4CF-E5AB-E21A-DEFB-B4679DAEB982}"/>
              </a:ext>
            </a:extLst>
          </p:cNvPr>
          <p:cNvSpPr txBox="1"/>
          <p:nvPr/>
        </p:nvSpPr>
        <p:spPr>
          <a:xfrm>
            <a:off x="3366945" y="4185334"/>
            <a:ext cx="4190035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b="1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МОСКВА </a:t>
            </a:r>
            <a:endParaRPr lang="ru-RU" sz="1400" dirty="0">
              <a:solidFill>
                <a:srgbClr val="26344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b="1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9 ноября (понедельник) 2026</a:t>
            </a:r>
            <a:endParaRPr lang="ru-RU" sz="1400" dirty="0">
              <a:solidFill>
                <a:srgbClr val="26344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b="1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Московский дом национальностей</a:t>
            </a:r>
            <a:endParaRPr lang="ru-RU" sz="1400" dirty="0">
              <a:solidFill>
                <a:srgbClr val="26344F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"/>
              </a:spcAft>
              <a:buNone/>
            </a:pPr>
            <a:r>
              <a:rPr lang="ru-RU" sz="1400" dirty="0">
                <a:solidFill>
                  <a:srgbClr val="26344F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ул. Новая Басманная, д. 4, стр. 1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8DF35C4-6849-CB28-48D0-B31FBF611236}"/>
              </a:ext>
            </a:extLst>
          </p:cNvPr>
          <p:cNvSpPr/>
          <p:nvPr/>
        </p:nvSpPr>
        <p:spPr>
          <a:xfrm>
            <a:off x="132347" y="137160"/>
            <a:ext cx="6581274" cy="9638898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Picture background">
            <a:extLst>
              <a:ext uri="{FF2B5EF4-FFF2-40B4-BE49-F238E27FC236}">
                <a16:creationId xmlns:a16="http://schemas.microsoft.com/office/drawing/2014/main" id="{F26FCE05-517E-67CE-3749-23DFE7FD3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182" y="4298337"/>
            <a:ext cx="63859" cy="79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515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</TotalTime>
  <Words>39</Words>
  <Application>Microsoft Office PowerPoint</Application>
  <PresentationFormat>Лист A4 (210x297 мм)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Владимир Головачёв</dc:creator>
  <cp:lastModifiedBy>Владимир Головачёв</cp:lastModifiedBy>
  <cp:revision>1</cp:revision>
  <dcterms:created xsi:type="dcterms:W3CDTF">2026-09-27T10:07:56Z</dcterms:created>
  <dcterms:modified xsi:type="dcterms:W3CDTF">2026-09-27T10:16:44Z</dcterms:modified>
</cp:coreProperties>
</file>